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63" r:id="rId2"/>
    <p:sldId id="377" r:id="rId3"/>
    <p:sldId id="419" r:id="rId4"/>
    <p:sldId id="288" r:id="rId5"/>
    <p:sldId id="281" r:id="rId6"/>
    <p:sldId id="317" r:id="rId7"/>
    <p:sldId id="388" r:id="rId8"/>
    <p:sldId id="390" r:id="rId9"/>
    <p:sldId id="391" r:id="rId10"/>
    <p:sldId id="356" r:id="rId11"/>
    <p:sldId id="405" r:id="rId12"/>
    <p:sldId id="406" r:id="rId13"/>
    <p:sldId id="327" r:id="rId14"/>
  </p:sldIdLst>
  <p:sldSz cx="18288000" cy="10287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Slogan" panose="02020500000000000000" charset="0"/>
      <p:regular r:id="rId18"/>
    </p:embeddedFont>
    <p:embeddedFont>
      <p:font typeface="#9Slide03 Arima Madurai Bold" panose="020B060402020202020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#9Slide03 Arima Madurai" panose="020B0604020202020204" charset="0"/>
      <p:regular r:id="rId26"/>
    </p:embeddedFont>
    <p:embeddedFont>
      <p:font typeface="宋体" panose="02010600030101010101" pitchFamily="2" charset="-122"/>
      <p:regular r:id="rId27"/>
    </p:embeddedFont>
    <p:embeddedFont>
      <p:font typeface="Tiffany" panose="02020500000000000000" charset="0"/>
      <p:regular r:id="rId28"/>
    </p:embeddedFont>
    <p:embeddedFont>
      <p:font typeface="#9Slide03 Arima Madurai Black" panose="020B0604020202020204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4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</a:t>
            </a:r>
            <a:r>
              <a:rPr lang="vi-VN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  <a:endParaRPr lang="en-US" sz="3600" dirty="0">
              <a:solidFill>
                <a:prstClr val="white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-190500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131828" y="342900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Hệ</a:t>
            </a:r>
            <a:r>
              <a:rPr lang="en-US" altLang="zh-CN" sz="6000" b="1" noProof="0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sinh</a:t>
            </a:r>
            <a:r>
              <a:rPr lang="en-US" altLang="zh-CN" sz="6000" b="1" noProof="0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dục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1562100"/>
            <a:ext cx="144797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 quan sinh dục ở nam gồm hai tinh hoàn nằm trong bìu, mào </a:t>
            </a: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ống dẫn tinh, ống đái, dương vật. </a:t>
            </a:r>
          </a:p>
          <a:p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 quan sinh dục ở nữ gồm hai buồng trứng nằm trong khoang bụng, ống dẫn trứng, tử cung và âm đạo.</a:t>
            </a:r>
          </a:p>
          <a:p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2FB1-8170-54C1-2F4A-A0B85236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6800" y="51435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62C843-1DD2-3E06-BAD4-6A022EAD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41796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	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4686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iến </a:t>
            </a:r>
            <a:r>
              <a:rPr lang="vi-VN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 một cuộc điều tra trong phạm vi trường học về hiểu biết của học sinh về sức khỏe sinh sản vị thành </a:t>
            </a:r>
            <a:r>
              <a:rPr lang="vi-VN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ẫu </a:t>
            </a:r>
            <a:r>
              <a:rPr lang="vi-VN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 tra Bảng 40.2 SGK KHTN 8 Tr. </a:t>
            </a:r>
            <a:r>
              <a:rPr lang="vi-VN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168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100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dirty="0">
                <a:solidFill>
                  <a:srgbClr val="C00000"/>
                </a:solidFill>
              </a:rPr>
              <a:t>Mọi sinh vật đều thực hiện quá trình gì để duy trì nòi giống? Hệ cơ quan nào thực hiện chức năng sinh sản ở người?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ợp pháp hóa mại dâm là ấn “lệnh huỷ” đối với gia đình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00300"/>
            <a:ext cx="8686800" cy="494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3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Google Shape;5915;p37">
            <a:extLst>
              <a:ext uri="{FF2B5EF4-FFF2-40B4-BE49-F238E27FC236}">
                <a16:creationId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Bài</a:t>
            </a: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kumimoji="0" lang="en-US" sz="6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ffany" pitchFamily="18" charset="0"/>
                <a:cs typeface="Times New Roman" pitchFamily="18" charset="0"/>
              </a:rPr>
              <a:t>40: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ffany" pitchFamily="18" charset="0"/>
                <a:cs typeface="Times New Roman" pitchFamily="18" charset="0"/>
              </a:rPr>
              <a:t>SINH SẢN Ở NGƯỜI</a:t>
            </a:r>
            <a:endParaRPr kumimoji="0" lang="vi-VN" altLang="en-US" sz="6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38700"/>
            <a:ext cx="64711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265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18557" y="1851660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77000" y="3727911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633169" y="1852764"/>
            <a:ext cx="95118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Hệ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sinh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dục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82958" y="3825270"/>
            <a:ext cx="98085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Quá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trình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thụ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tinh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thụ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thai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  <p:grpSp>
        <p:nvGrpSpPr>
          <p:cNvPr id="20" name="组合 16"/>
          <p:cNvGrpSpPr/>
          <p:nvPr/>
        </p:nvGrpSpPr>
        <p:grpSpPr>
          <a:xfrm>
            <a:off x="6463924" y="5679581"/>
            <a:ext cx="1153625" cy="1197186"/>
            <a:chOff x="7531329" y="2452432"/>
            <a:chExt cx="769083" cy="798124"/>
          </a:xfrm>
        </p:grpSpPr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22" name="文本框 18"/>
            <p:cNvSpPr txBox="1"/>
            <p:nvPr/>
          </p:nvSpPr>
          <p:spPr>
            <a:xfrm>
              <a:off x="7618388" y="2573448"/>
              <a:ext cx="68202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 err="1" smtClean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IIl</a:t>
              </a:r>
              <a:r>
                <a:rPr lang="en-US" altLang="zh-CN" sz="6000" b="1" dirty="0" smtClean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3" name="文本框 26"/>
          <p:cNvSpPr txBox="1"/>
          <p:nvPr/>
        </p:nvSpPr>
        <p:spPr>
          <a:xfrm>
            <a:off x="7869882" y="5571172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</a:t>
            </a:r>
            <a:r>
              <a:rPr lang="vi-VN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iện </a:t>
            </a:r>
            <a:r>
              <a:rPr lang="vi-VN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tượng kinh nguyệt và biện pháp tránh thai 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grpSp>
        <p:nvGrpSpPr>
          <p:cNvPr id="24" name="组合 16"/>
          <p:cNvGrpSpPr/>
          <p:nvPr/>
        </p:nvGrpSpPr>
        <p:grpSpPr>
          <a:xfrm>
            <a:off x="6477000" y="7508381"/>
            <a:ext cx="1180877" cy="1197186"/>
            <a:chOff x="7531329" y="2452432"/>
            <a:chExt cx="787251" cy="798124"/>
          </a:xfrm>
        </p:grpSpPr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28" name="文本框 18"/>
            <p:cNvSpPr txBox="1"/>
            <p:nvPr/>
          </p:nvSpPr>
          <p:spPr>
            <a:xfrm>
              <a:off x="7618388" y="2573448"/>
              <a:ext cx="7001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 smtClean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IV.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9" name="文本框 26"/>
          <p:cNvSpPr txBox="1"/>
          <p:nvPr/>
        </p:nvSpPr>
        <p:spPr>
          <a:xfrm>
            <a:off x="7882958" y="7399972"/>
            <a:ext cx="980851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M</a:t>
            </a:r>
            <a:r>
              <a:rPr lang="vi-VN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ột </a:t>
            </a:r>
            <a:r>
              <a:rPr lang="vi-VN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số bệnh lây qua đường tình dục và bảo vệ sức khỏe sinh sản vị thành niên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2" y="2962414"/>
            <a:ext cx="12637448" cy="25565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00" y="3604535"/>
            <a:ext cx="3207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Hệ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sinh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dục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469359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6)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( 5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92819"/>
            <a:ext cx="17221200" cy="198834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 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SGK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 bày chức năng của từng cơ quan trong hệ sinh dục 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9372600" cy="37719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7225"/>
              </p:ext>
            </p:extLst>
          </p:nvPr>
        </p:nvGraphicFramePr>
        <p:xfrm>
          <a:off x="9419617" y="1902007"/>
          <a:ext cx="8001000" cy="4257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cơ quan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+mj-lt"/>
                        </a:rPr>
                        <a:t>Tinh hoàn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3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+mj-lt"/>
                        </a:rPr>
                        <a:t>Mào tinh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3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+mj-lt"/>
                        </a:rPr>
                        <a:t>Ống dẫn tinh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9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Tuyến tiền liệt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tuyến</a:t>
                      </a:r>
                      <a:r>
                        <a:rPr lang="en-US" sz="3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Túi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04800" y="547688"/>
            <a:ext cx="17678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SGK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trình bày chức năng của từng cơ quan trong hệ sinh dục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28017" y="6303853"/>
            <a:ext cx="8991600" cy="343662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23389"/>
              </p:ext>
            </p:extLst>
          </p:nvPr>
        </p:nvGraphicFramePr>
        <p:xfrm>
          <a:off x="9419617" y="6320877"/>
          <a:ext cx="8458200" cy="3943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20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cơ quan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6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Buồng trứng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2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Phễu</a:t>
                      </a:r>
                      <a:r>
                        <a:rPr lang="vi-VN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dẫn trứng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ống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0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 cung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0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 đạo 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0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Tuyến </a:t>
                      </a:r>
                      <a:r>
                        <a:rPr lang="en-US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dục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7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2895600"/>
            <a:ext cx="9372600" cy="62865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79841"/>
              </p:ext>
            </p:extLst>
          </p:nvPr>
        </p:nvGraphicFramePr>
        <p:xfrm>
          <a:off x="9525000" y="2895600"/>
          <a:ext cx="8001000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7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cơ quan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6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+mj-lt"/>
                        </a:rPr>
                        <a:t>Tinh hoàn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effectLst/>
                          <a:latin typeface="+mj-lt"/>
                        </a:rPr>
                        <a:t>S</a:t>
                      </a:r>
                      <a:r>
                        <a:rPr lang="vi-VN" sz="3000" b="0" dirty="0">
                          <a:effectLst/>
                          <a:latin typeface="+mj-lt"/>
                        </a:rPr>
                        <a:t>ản sinh ra tinh trùng</a:t>
                      </a:r>
                      <a:r>
                        <a:rPr lang="en-US" sz="3000" b="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hormone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dục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71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>
                          <a:effectLst/>
                          <a:latin typeface="+mj-lt"/>
                        </a:rPr>
                        <a:t>Mào tinh</a:t>
                      </a:r>
                      <a:endParaRPr lang="en-US" sz="3000" b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+mj-lt"/>
                        </a:rPr>
                        <a:t>Nơi tinh trùng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3000" b="0" dirty="0">
                          <a:effectLst/>
                          <a:latin typeface="+mj-lt"/>
                        </a:rPr>
                        <a:t>phát triển và hoàn thiện về cấu tạo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71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+mj-lt"/>
                        </a:rPr>
                        <a:t>Ống dẫn tinh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3000" b="0" dirty="0">
                          <a:effectLst/>
                          <a:latin typeface="+mj-lt"/>
                        </a:rPr>
                        <a:t>tinh trùng di chuyển đến túi tinh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Tuyến tiền liệt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tuyến</a:t>
                      </a:r>
                      <a:r>
                        <a:rPr lang="en-US" sz="3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dịch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nhờn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2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Túi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Chứa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nuôi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r>
                        <a:rPr lang="en-US" sz="3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 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SGK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 bày chức năng của từng cơ quan trong hệ sinh dục 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5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3154680"/>
            <a:ext cx="8991600" cy="473202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69504"/>
              </p:ext>
            </p:extLst>
          </p:nvPr>
        </p:nvGraphicFramePr>
        <p:xfrm>
          <a:off x="9525000" y="2628900"/>
          <a:ext cx="8458200" cy="7022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cơ quan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7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Buồng trứng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 sinh ra trứng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hormone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dục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nữ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2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Phễu</a:t>
                      </a:r>
                      <a:r>
                        <a:rPr lang="vi-VN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dẫn trứng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ống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Phễu dẫn trứng hứng và đưa trứng rụng di chuyển đến ống dẫn trứng, tại đây có thể diễn ra quá trình thụ tinh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 cung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ơi n</a:t>
                      </a: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uôi dưỡng thai nhi phát triển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9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 đạo 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ơi tiếp nhận tinh trùng và</a:t>
                      </a:r>
                      <a:r>
                        <a:rPr lang="en-US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là</a:t>
                      </a: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đường ra của trẻ sơ sinh.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Tuyến </a:t>
                      </a:r>
                      <a:r>
                        <a:rPr lang="en-US" sz="3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dục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dịch nhờn bôi trơn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3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64973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SGK</a:t>
            </a:r>
            <a:r>
              <a:rPr lang="vi-VN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trình bày chức năng của từng cơ quan trong hệ sinh dục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488</Words>
  <Application>Microsoft Office PowerPoint</Application>
  <PresentationFormat>Custom</PresentationFormat>
  <Paragraphs>88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Calibri Light</vt:lpstr>
      <vt:lpstr>Times New Roman</vt:lpstr>
      <vt:lpstr>Slogan</vt:lpstr>
      <vt:lpstr>#9Slide03 Arima Madurai Bold</vt:lpstr>
      <vt:lpstr>Calibri</vt:lpstr>
      <vt:lpstr>微软雅黑</vt:lpstr>
      <vt:lpstr>等线</vt:lpstr>
      <vt:lpstr>#9Slide03 Arima Madurai</vt:lpstr>
      <vt:lpstr>Arial</vt:lpstr>
      <vt:lpstr>幼圆</vt:lpstr>
      <vt:lpstr>宋体</vt:lpstr>
      <vt:lpstr>Tiffany</vt:lpstr>
      <vt:lpstr>#9Slide03 Arima Madurai Black</vt:lpstr>
      <vt:lpstr>Office 主题</vt:lpstr>
      <vt:lpstr>PowerPoint Presentation</vt:lpstr>
      <vt:lpstr>Mọi sinh vật đều thực hiện quá trình gì để duy trì nòi giống? Hệ cơ quan nào thực hiện chức năng sinh sản ở người?</vt:lpstr>
      <vt:lpstr>PowerPoint Presentation</vt:lpstr>
      <vt:lpstr>PowerPoint Presentation</vt:lpstr>
      <vt:lpstr>PowerPoint Presentation</vt:lpstr>
      <vt:lpstr>PowerPoint Presentation</vt:lpstr>
      <vt:lpstr> Nhiệm vụ 1: Quan sát hình  kết hợp tìm hiểu SGK trình bày chức năng của từng cơ quan trong hệ sinh dục nam. </vt:lpstr>
      <vt:lpstr> Nhiệm vụ 1: Quan sát hình  kết hợp tìm hiểu SGK trình bày chức năng của từng cơ quan trong hệ sinh dục nam. </vt:lpstr>
      <vt:lpstr> Nhiệm vụ 2: Quan sát  hình kết hợp tìm hiểu SGK trình bày chức năng của từng cơ quan trong hệ sinh dục nữ.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MY PC</cp:lastModifiedBy>
  <cp:revision>96</cp:revision>
  <dcterms:created xsi:type="dcterms:W3CDTF">2006-08-16T00:00:00Z</dcterms:created>
  <dcterms:modified xsi:type="dcterms:W3CDTF">2024-06-16T04:32:15Z</dcterms:modified>
  <dc:identifier>DAE65lQ4ekI</dc:identifier>
</cp:coreProperties>
</file>